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4E_812B4AD3.xml" ContentType="application/vnd.ms-powerpoint.comments+xml"/>
  <Override PartName="/ppt/notesSlides/notesSlide8.xml" ContentType="application/vnd.openxmlformats-officedocument.presentationml.notesSlide+xml"/>
  <Override PartName="/ppt/comments/modernComment_157_89F6285F.xml" ContentType="application/vnd.ms-powerpoint.comments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comments/modernComment_102_7DC05F85.xml" ContentType="application/vnd.ms-powerpoint.comments+xml"/>
  <Override PartName="/ppt/notesSlides/notesSlide11.xml" ContentType="application/vnd.openxmlformats-officedocument.presentationml.notesSlide+xml"/>
  <Override PartName="/ppt/comments/modernComment_123_DD226EE1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16_31362CA7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308" r:id="rId2"/>
    <p:sldId id="299" r:id="rId3"/>
    <p:sldId id="320" r:id="rId4"/>
    <p:sldId id="319" r:id="rId5"/>
    <p:sldId id="322" r:id="rId6"/>
    <p:sldId id="318" r:id="rId7"/>
    <p:sldId id="323" r:id="rId8"/>
    <p:sldId id="327" r:id="rId9"/>
    <p:sldId id="326" r:id="rId10"/>
    <p:sldId id="361" r:id="rId11"/>
    <p:sldId id="362" r:id="rId12"/>
    <p:sldId id="328" r:id="rId13"/>
    <p:sldId id="324" r:id="rId14"/>
    <p:sldId id="331" r:id="rId15"/>
    <p:sldId id="330" r:id="rId16"/>
    <p:sldId id="333" r:id="rId17"/>
    <p:sldId id="336" r:id="rId18"/>
    <p:sldId id="334" r:id="rId19"/>
    <p:sldId id="335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6" r:id="rId39"/>
    <p:sldId id="317" r:id="rId40"/>
    <p:sldId id="357" r:id="rId41"/>
    <p:sldId id="358" r:id="rId42"/>
    <p:sldId id="360" r:id="rId43"/>
    <p:sldId id="359" r:id="rId44"/>
    <p:sldId id="321" r:id="rId45"/>
    <p:sldId id="315" r:id="rId46"/>
    <p:sldId id="304" r:id="rId47"/>
    <p:sldId id="257" r:id="rId48"/>
    <p:sldId id="258" r:id="rId49"/>
    <p:sldId id="290" r:id="rId50"/>
    <p:sldId id="291" r:id="rId51"/>
    <p:sldId id="292" r:id="rId52"/>
    <p:sldId id="301" r:id="rId53"/>
    <p:sldId id="303" r:id="rId54"/>
    <p:sldId id="270" r:id="rId55"/>
    <p:sldId id="316" r:id="rId56"/>
    <p:sldId id="307" r:id="rId57"/>
    <p:sldId id="278" r:id="rId58"/>
    <p:sldId id="282" r:id="rId59"/>
    <p:sldId id="300" r:id="rId60"/>
    <p:sldId id="274" r:id="rId61"/>
    <p:sldId id="273" r:id="rId62"/>
    <p:sldId id="285" r:id="rId63"/>
    <p:sldId id="305" r:id="rId64"/>
    <p:sldId id="306" r:id="rId65"/>
    <p:sldId id="284" r:id="rId66"/>
    <p:sldId id="276" r:id="rId67"/>
    <p:sldId id="261" r:id="rId68"/>
    <p:sldId id="269" r:id="rId69"/>
    <p:sldId id="263" r:id="rId70"/>
    <p:sldId id="264" r:id="rId71"/>
    <p:sldId id="260" r:id="rId72"/>
    <p:sldId id="265" r:id="rId73"/>
    <p:sldId id="267" r:id="rId74"/>
    <p:sldId id="266" r:id="rId75"/>
    <p:sldId id="271" r:id="rId76"/>
    <p:sldId id="277" r:id="rId77"/>
    <p:sldId id="279" r:id="rId78"/>
    <p:sldId id="268" r:id="rId79"/>
    <p:sldId id="280" r:id="rId80"/>
    <p:sldId id="281" r:id="rId81"/>
    <p:sldId id="287" r:id="rId82"/>
    <p:sldId id="288" r:id="rId83"/>
    <p:sldId id="302" r:id="rId84"/>
    <p:sldId id="309" r:id="rId85"/>
    <p:sldId id="310" r:id="rId86"/>
    <p:sldId id="311" r:id="rId87"/>
    <p:sldId id="312" r:id="rId88"/>
    <p:sldId id="313" r:id="rId89"/>
    <p:sldId id="314" r:id="rId90"/>
    <p:sldId id="275" r:id="rId91"/>
    <p:sldId id="298" r:id="rId92"/>
    <p:sldId id="294" r:id="rId93"/>
    <p:sldId id="295" r:id="rId94"/>
    <p:sldId id="296" r:id="rId95"/>
    <p:sldId id="297" r:id="rId9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23"/>
            <p14:sldId id="327"/>
            <p14:sldId id="326"/>
            <p14:sldId id="361"/>
            <p14:sldId id="362"/>
            <p14:sldId id="328"/>
            <p14:sldId id="324"/>
            <p14:sldId id="331"/>
            <p14:sldId id="330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>
            <p14:sldId id="317"/>
          </p14:sldIdLst>
        </p14:section>
        <p14:section name="Chips" id="{58193CE2-D3ED-4F82-BC15-B74E50DE486C}">
          <p14:sldIdLst>
            <p14:sldId id="357"/>
            <p14:sldId id="358"/>
            <p14:sldId id="360"/>
            <p14:sldId id="359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A9D18E"/>
    <a:srgbClr val="CC99FF"/>
    <a:srgbClr val="FFFFCC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D198D-FE0F-4E0A-A057-268A858F1B5E}" v="98" dt="2024-08-31T02:51:02.2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299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105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8-31T04:41:45.168" v="4041" actId="20577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ord">
        <pc:chgData name="Ron Keidar" userId="bd522e22234dfd79" providerId="LiveId" clId="{834D198D-FE0F-4E0A-A057-268A858F1B5E}" dt="2024-08-29T17:11:55.552" v="1551"/>
        <pc:sldMkLst>
          <pc:docMk/>
          <pc:sldMk cId="2691707959" sldId="317"/>
        </pc:sldMkLst>
      </pc:sldChg>
      <pc:sldChg chg="modSp mod">
        <pc:chgData name="Ron Keidar" userId="bd522e22234dfd79" providerId="LiveId" clId="{834D198D-FE0F-4E0A-A057-268A858F1B5E}" dt="2024-08-30T18:59:03.595" v="2662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8-31T02:19:37.079" v="3420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8-31T02:19:37.079" v="3420"/>
          <ac:spMkLst>
            <pc:docMk/>
            <pc:sldMk cId="1661920262" sldId="322"/>
            <ac:spMk id="9" creationId="{51A6C49A-2E9F-071C-D8A6-A0F2EA849EB4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28" creationId="{F20CFED7-B91B-EB9C-1C2A-B388DE48D419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31" creationId="{666710B3-2A6C-273B-B3D0-BEB16865979F}"/>
          </ac:spMkLst>
        </pc:spChg>
        <pc:picChg chg="del">
          <ac:chgData name="Ron Keidar" userId="bd522e22234dfd79" providerId="LiveId" clId="{834D198D-FE0F-4E0A-A057-268A858F1B5E}" dt="2024-08-31T02:19:06.617" v="3419" actId="478"/>
          <ac:picMkLst>
            <pc:docMk/>
            <pc:sldMk cId="1661920262" sldId="322"/>
            <ac:picMk id="24" creationId="{F83CF97A-2777-1B64-1BE6-5092635DC96B}"/>
          </ac:picMkLst>
        </pc:pic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26" creationId="{0EDA636C-6B81-6C08-BFFC-042D5586C5E2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0" creationId="{8F5AE370-FF2F-939B-713F-6E03F1DCEA7B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3" creationId="{79D99AEE-5F40-FB57-7500-E23ABA7A2E26}"/>
          </ac:cxnSpMkLst>
        </pc:cxnChg>
      </pc:sldChg>
      <pc:sldChg chg="addSp modSp mod">
        <pc:chgData name="Ron Keidar" userId="bd522e22234dfd79" providerId="LiveId" clId="{834D198D-FE0F-4E0A-A057-268A858F1B5E}" dt="2024-08-29T18:12:42.594" v="2548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mod">
          <ac:chgData name="Ron Keidar" userId="bd522e22234dfd79" providerId="LiveId" clId="{834D198D-FE0F-4E0A-A057-268A858F1B5E}" dt="2024-08-31T02:22:05.026" v="3495" actId="1036"/>
          <ac:spMkLst>
            <pc:docMk/>
            <pc:sldMk cId="2888767004" sldId="325"/>
            <ac:spMk id="16" creationId="{A2BC48DD-7F98-46A6-AAA1-689970F92C6E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834D198D-FE0F-4E0A-A057-268A858F1B5E}" dt="2024-08-31T02:20:03.833" v="3422"/>
          <ac:spMkLst>
            <pc:docMk/>
            <pc:sldMk cId="2888767004" sldId="325"/>
            <ac:spMk id="19" creationId="{AE3417E2-0112-0ED2-3DE6-5B53BE3744B9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4" creationId="{161BAA68-93DC-62FC-D77F-28593234D92C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6" creationId="{CE0ABAED-A30F-27D6-97B7-CBA60BFA305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31T02:34:23.847" v="3737" actId="1076"/>
          <ac:spMkLst>
            <pc:docMk/>
            <pc:sldMk cId="2888767004" sldId="325"/>
            <ac:spMk id="34" creationId="{9135D822-BB61-4C7F-8E37-CE80447677AA}"/>
          </ac:spMkLst>
        </pc:spChg>
        <pc:spChg chg="mod">
          <ac:chgData name="Ron Keidar" userId="bd522e22234dfd79" providerId="LiveId" clId="{834D198D-FE0F-4E0A-A057-268A858F1B5E}" dt="2024-08-31T02:29:02.170" v="3677" actId="1076"/>
          <ac:spMkLst>
            <pc:docMk/>
            <pc:sldMk cId="2888767004" sldId="325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31T02:34:33.507" v="3752" actId="1037"/>
          <ac:spMkLst>
            <pc:docMk/>
            <pc:sldMk cId="2888767004" sldId="325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spChg chg="mod">
          <ac:chgData name="Ron Keidar" userId="bd522e22234dfd79" providerId="LiveId" clId="{834D198D-FE0F-4E0A-A057-268A858F1B5E}" dt="2024-08-31T02:25:51.043" v="3656" actId="1035"/>
          <ac:spMkLst>
            <pc:docMk/>
            <pc:sldMk cId="2888767004" sldId="325"/>
            <ac:spMk id="82" creationId="{0D6E23AF-52E3-FC3E-7E30-AE3C17128290}"/>
          </ac:spMkLst>
        </pc:spChg>
        <pc:spChg chg="mod">
          <ac:chgData name="Ron Keidar" userId="bd522e22234dfd79" providerId="LiveId" clId="{834D198D-FE0F-4E0A-A057-268A858F1B5E}" dt="2024-08-31T02:37:17.915" v="3809" actId="1035"/>
          <ac:spMkLst>
            <pc:docMk/>
            <pc:sldMk cId="2888767004" sldId="325"/>
            <ac:spMk id="83" creationId="{85CAAF5D-EE5B-1636-1526-DB81EA3C1152}"/>
          </ac:spMkLst>
        </pc:spChg>
        <pc:spChg chg="add del mod">
          <ac:chgData name="Ron Keidar" userId="bd522e22234dfd79" providerId="LiveId" clId="{834D198D-FE0F-4E0A-A057-268A858F1B5E}" dt="2024-08-31T02:24:39.026" v="3564" actId="478"/>
          <ac:spMkLst>
            <pc:docMk/>
            <pc:sldMk cId="2888767004" sldId="325"/>
            <ac:spMk id="93" creationId="{E38FCD65-9388-ABEA-7282-C99CC272F462}"/>
          </ac:spMkLst>
        </pc:spChg>
        <pc:grpChg chg="ord">
          <ac:chgData name="Ron Keidar" userId="bd522e22234dfd79" providerId="LiveId" clId="{834D198D-FE0F-4E0A-A057-268A858F1B5E}" dt="2024-08-31T02:34:07.057" v="3736" actId="167"/>
          <ac:grpSpMkLst>
            <pc:docMk/>
            <pc:sldMk cId="2888767004" sldId="325"/>
            <ac:grpSpMk id="55" creationId="{7F6C51E5-B691-49B9-BA2C-94B7C5B2DB83}"/>
          </ac:grpSpMkLst>
        </pc:grpChg>
        <pc:picChg chg="mod modCrop">
          <ac:chgData name="Ron Keidar" userId="bd522e22234dfd79" providerId="LiveId" clId="{834D198D-FE0F-4E0A-A057-268A858F1B5E}" dt="2024-08-31T02:21:52.954" v="3424" actId="732"/>
          <ac:picMkLst>
            <pc:docMk/>
            <pc:sldMk cId="2888767004" sldId="325"/>
            <ac:picMk id="7" creationId="{C8145C21-A75C-4D44-9C63-F4F339A05D86}"/>
          </ac:picMkLst>
        </pc:picChg>
        <pc:picChg chg="add mod ord">
          <ac:chgData name="Ron Keidar" userId="bd522e22234dfd79" providerId="LiveId" clId="{834D198D-FE0F-4E0A-A057-268A858F1B5E}" dt="2024-08-31T02:20:43.472" v="3423" actId="166"/>
          <ac:picMkLst>
            <pc:docMk/>
            <pc:sldMk cId="2888767004" sldId="325"/>
            <ac:picMk id="29" creationId="{249039FF-702A-D477-57EE-E900EEFD5043}"/>
          </ac:picMkLst>
        </pc:picChg>
        <pc:picChg chg="add mod ord">
          <ac:chgData name="Ron Keidar" userId="bd522e22234dfd79" providerId="LiveId" clId="{834D198D-FE0F-4E0A-A057-268A858F1B5E}" dt="2024-08-31T02:33:41.583" v="3733" actId="166"/>
          <ac:picMkLst>
            <pc:docMk/>
            <pc:sldMk cId="2888767004" sldId="325"/>
            <ac:picMk id="90" creationId="{BC8B2830-97C0-A6AE-C430-F566EAFD912B}"/>
          </ac:picMkLst>
        </pc:picChg>
        <pc:picChg chg="add mod">
          <ac:chgData name="Ron Keidar" userId="bd522e22234dfd79" providerId="LiveId" clId="{834D198D-FE0F-4E0A-A057-268A858F1B5E}" dt="2024-08-31T02:33:15.963" v="3729" actId="1035"/>
          <ac:picMkLst>
            <pc:docMk/>
            <pc:sldMk cId="2888767004" sldId="325"/>
            <ac:picMk id="92" creationId="{8FADC831-CDE2-6B44-C1AB-F538D1C767A3}"/>
          </ac:picMkLst>
        </pc:picChg>
        <pc:picChg chg="add mod">
          <ac:chgData name="Ron Keidar" userId="bd522e22234dfd79" providerId="LiveId" clId="{834D198D-FE0F-4E0A-A057-268A858F1B5E}" dt="2024-08-31T02:27:10.888" v="3667" actId="1076"/>
          <ac:picMkLst>
            <pc:docMk/>
            <pc:sldMk cId="2888767004" sldId="325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02:26:39.732" v="3663" actId="14100"/>
          <ac:cxnSpMkLst>
            <pc:docMk/>
            <pc:sldMk cId="2888767004" sldId="325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30:16.930" v="3690" actId="14100"/>
          <ac:cxnSpMkLst>
            <pc:docMk/>
            <pc:sldMk cId="2888767004" sldId="325"/>
            <ac:cxnSpMk id="13" creationId="{0B41C618-B050-4A00-A3CE-E6762019411F}"/>
          </ac:cxnSpMkLst>
        </pc:cxnChg>
        <pc:cxnChg chg="del mod">
          <ac:chgData name="Ron Keidar" userId="bd522e22234dfd79" providerId="LiveId" clId="{834D198D-FE0F-4E0A-A057-268A858F1B5E}" dt="2024-08-31T02:30:52.727" v="3692" actId="478"/>
          <ac:cxnSpMkLst>
            <pc:docMk/>
            <pc:sldMk cId="2888767004" sldId="325"/>
            <ac:cxnSpMk id="15" creationId="{055571E8-1C37-4521-853D-7E847C1FFB06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18:21.303" v="3412" actId="1035"/>
          <ac:cxnSpMkLst>
            <pc:docMk/>
            <pc:sldMk cId="2888767004" sldId="325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5" creationId="{5BE17822-E728-4F4E-5976-2ACD399D8F30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7" creationId="{6E026EB1-125F-F137-C9AD-34C35C7E9576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2:27:27.645" v="3670" actId="478"/>
          <ac:cxnSpMkLst>
            <pc:docMk/>
            <pc:sldMk cId="2888767004" sldId="325"/>
            <ac:cxnSpMk id="50" creationId="{48233E66-8F3B-430C-BBE9-E44D680AA377}"/>
          </ac:cxnSpMkLst>
        </pc:cxnChg>
        <pc:cxnChg chg="mod">
          <ac:chgData name="Ron Keidar" userId="bd522e22234dfd79" providerId="LiveId" clId="{834D198D-FE0F-4E0A-A057-268A858F1B5E}" dt="2024-08-31T02:37:08.387" v="3753" actId="14100"/>
          <ac:cxnSpMkLst>
            <pc:docMk/>
            <pc:sldMk cId="2888767004" sldId="325"/>
            <ac:cxnSpMk id="51" creationId="{6B7475D9-4225-421F-B9BF-C06D80B879D5}"/>
          </ac:cxnSpMkLst>
        </pc:cxnChg>
        <pc:cxnChg chg="add mod">
          <ac:chgData name="Ron Keidar" userId="bd522e22234dfd79" providerId="LiveId" clId="{834D198D-FE0F-4E0A-A057-268A858F1B5E}" dt="2024-08-31T02:47:54.608" v="3814" actId="14100"/>
          <ac:cxnSpMkLst>
            <pc:docMk/>
            <pc:sldMk cId="2888767004" sldId="325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02:24:03.123" v="3558" actId="14100"/>
          <ac:cxnSpMkLst>
            <pc:docMk/>
            <pc:sldMk cId="2888767004" sldId="325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65" creationId="{097B7CDF-0704-80DC-53C9-545E8612862D}"/>
          </ac:cxnSpMkLst>
        </pc:cxnChg>
        <pc:cxnChg chg="add mod">
          <ac:chgData name="Ron Keidar" userId="bd522e22234dfd79" providerId="LiveId" clId="{834D198D-FE0F-4E0A-A057-268A858F1B5E}" dt="2024-08-31T02:30:29.091" v="3691" actId="14100"/>
          <ac:cxnSpMkLst>
            <pc:docMk/>
            <pc:sldMk cId="2888767004" sldId="325"/>
            <ac:cxnSpMk id="78" creationId="{42DAC9AA-7181-42CC-D645-C04432C978F8}"/>
          </ac:cxnSpMkLst>
        </pc:cxnChg>
        <pc:cxnChg chg="add mod">
          <ac:chgData name="Ron Keidar" userId="bd522e22234dfd79" providerId="LiveId" clId="{834D198D-FE0F-4E0A-A057-268A858F1B5E}" dt="2024-08-31T02:33:27.160" v="3730" actId="14100"/>
          <ac:cxnSpMkLst>
            <pc:docMk/>
            <pc:sldMk cId="2888767004" sldId="325"/>
            <ac:cxnSpMk id="89" creationId="{DB061C62-B1A7-2F82-28B2-ACBB199BFC9A}"/>
          </ac:cxnSpMkLst>
        </pc:cxnChg>
        <pc:cxnChg chg="add mod">
          <ac:chgData name="Ron Keidar" userId="bd522e22234dfd79" providerId="LiveId" clId="{834D198D-FE0F-4E0A-A057-268A858F1B5E}" dt="2024-08-31T02:33:15.963" v="3729" actId="1035"/>
          <ac:cxnSpMkLst>
            <pc:docMk/>
            <pc:sldMk cId="2888767004" sldId="325"/>
            <ac:cxnSpMk id="91" creationId="{6F83FF02-5EA1-D054-A255-10B56826394D}"/>
          </ac:cxnSpMkLst>
        </pc:cxnChg>
        <pc:cxnChg chg="add mod">
          <ac:chgData name="Ron Keidar" userId="bd522e22234dfd79" providerId="LiveId" clId="{834D198D-FE0F-4E0A-A057-268A858F1B5E}" dt="2024-08-31T02:33:33.537" v="3732" actId="14100"/>
          <ac:cxnSpMkLst>
            <pc:docMk/>
            <pc:sldMk cId="2888767004" sldId="325"/>
            <ac:cxnSpMk id="95" creationId="{2B43FAF0-83AA-6DCF-F63B-C25A91986A4C}"/>
          </ac:cxnSpMkLst>
        </pc:cxnChg>
        <pc:cxnChg chg="add mod">
          <ac:chgData name="Ron Keidar" userId="bd522e22234dfd79" providerId="LiveId" clId="{834D198D-FE0F-4E0A-A057-268A858F1B5E}" dt="2024-08-31T02:33:46.318" v="3734" actId="14100"/>
          <ac:cxnSpMkLst>
            <pc:docMk/>
            <pc:sldMk cId="2888767004" sldId="325"/>
            <ac:cxnSpMk id="98" creationId="{49A6F4D9-E210-F9F5-2239-283D66590506}"/>
          </ac:cxnSpMkLst>
        </pc:cxnChg>
        <pc:cxnChg chg="add del mod">
          <ac:chgData name="Ron Keidar" userId="bd522e22234dfd79" providerId="LiveId" clId="{834D198D-FE0F-4E0A-A057-268A858F1B5E}" dt="2024-08-31T02:29:35.164" v="3683" actId="478"/>
          <ac:cxnSpMkLst>
            <pc:docMk/>
            <pc:sldMk cId="2888767004" sldId="325"/>
            <ac:cxnSpMk id="114" creationId="{815FB527-30DF-6848-14C2-FC86A22B39FD}"/>
          </ac:cxnSpMkLst>
        </pc:cxnChg>
        <pc:cxnChg chg="add mod">
          <ac:chgData name="Ron Keidar" userId="bd522e22234dfd79" providerId="LiveId" clId="{834D198D-FE0F-4E0A-A057-268A858F1B5E}" dt="2024-08-31T02:29:31.517" v="3682" actId="14100"/>
          <ac:cxnSpMkLst>
            <pc:docMk/>
            <pc:sldMk cId="2888767004" sldId="325"/>
            <ac:cxnSpMk id="125" creationId="{6D31A76E-DFEC-3541-FBBF-BBC3AC06658A}"/>
          </ac:cxnSpMkLst>
        </pc:cxnChg>
        <pc:cxnChg chg="add mod">
          <ac:chgData name="Ron Keidar" userId="bd522e22234dfd79" providerId="LiveId" clId="{834D198D-FE0F-4E0A-A057-268A858F1B5E}" dt="2024-08-31T02:29:49.729" v="3687" actId="14100"/>
          <ac:cxnSpMkLst>
            <pc:docMk/>
            <pc:sldMk cId="2888767004" sldId="325"/>
            <ac:cxnSpMk id="128" creationId="{2E5886D8-F4EB-4C92-7EF8-F1391A54ECC7}"/>
          </ac:cxnSpMkLst>
        </pc:cxnChg>
      </pc:sldChg>
      <pc:sldChg chg="modSp mod">
        <pc:chgData name="Ron Keidar" userId="bd522e22234dfd79" providerId="LiveId" clId="{834D198D-FE0F-4E0A-A057-268A858F1B5E}" dt="2024-08-31T04:24:31.759" v="4001" actId="1076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04:24:31.759" v="4001" actId="1076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04:23:40.239" v="3942" actId="1037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modSp add mod">
        <pc:chgData name="Ron Keidar" userId="bd522e22234dfd79" providerId="LiveId" clId="{834D198D-FE0F-4E0A-A057-268A858F1B5E}" dt="2024-08-30T19:22:52.179" v="3200" actId="1037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8-30T19:12:59.853" v="2691" actId="20577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8-30T19:13:26.914" v="2714" actId="1037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8-30T19:22:32.612" v="3189" actId="20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8-30T19:18:53.752" v="3094" actId="20577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8-30T19:22:18.177" v="3187" actId="1036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8-30T19:22:52.179" v="3200" actId="1037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8-30T19:14:03.687" v="2722" actId="20577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8-30T19:14:33.258" v="2733" actId="20577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114" creationId="{E0EDCE3F-4350-A4A3-E8C5-A3769D583BCF}"/>
          </ac:spMkLst>
        </pc:spChg>
        <pc:cxnChg chg="mod">
          <ac:chgData name="Ron Keidar" userId="bd522e22234dfd79" providerId="LiveId" clId="{834D198D-FE0F-4E0A-A057-268A858F1B5E}" dt="2024-08-30T19:21:13.963" v="3169" actId="14100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111" creationId="{458015BF-F9BC-0A49-3164-40F5037984BC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19:44.673" v="1411" actId="478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26.899" v="1438" actId="20577"/>
        <pc:sldMkLst>
          <pc:docMk/>
          <pc:sldMk cId="3272960522" sldId="352"/>
        </pc:sldMkLst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Graphic">
          <ac:chgData name="Ron Keidar" userId="bd522e22234dfd79" providerId="LiveId" clId="{834D198D-FE0F-4E0A-A057-268A858F1B5E}" dt="2024-08-29T03:05:32.884" v="1246" actId="2165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26.899" v="1438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04:25:35.746" v="4011" actId="14100"/>
        <pc:sldMkLst>
          <pc:docMk/>
          <pc:sldMk cId="3406462561" sldId="361"/>
        </pc:sldMkLst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0" creationId="{EF61154E-BDE9-EC16-3BA7-00EA7FAF898D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02:51:30.265" v="3854" actId="1076"/>
          <ac:spMkLst>
            <pc:docMk/>
            <pc:sldMk cId="3406462561" sldId="361"/>
            <ac:spMk id="36" creationId="{905B78EB-56F1-4B68-BBBA-1B14ECFC2A66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02:55:08.942" v="3878" actId="1036"/>
          <ac:spMkLst>
            <pc:docMk/>
            <pc:sldMk cId="3406462561" sldId="361"/>
            <ac:spMk id="83" creationId="{85CAAF5D-EE5B-1636-1526-DB81EA3C1152}"/>
          </ac:spMkLst>
        </pc:spChg>
        <pc:picChg chg="del mod">
          <ac:chgData name="Ron Keidar" userId="bd522e22234dfd79" providerId="LiveId" clId="{834D198D-FE0F-4E0A-A057-268A858F1B5E}" dt="2024-08-31T04:25:28.546" v="4009" actId="478"/>
          <ac:picMkLst>
            <pc:docMk/>
            <pc:sldMk cId="3406462561" sldId="361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04:25:26.283" v="4007" actId="478"/>
          <ac:picMkLst>
            <pc:docMk/>
            <pc:sldMk cId="3406462561" sldId="361"/>
            <ac:picMk id="92" creationId="{8FADC831-CDE2-6B44-C1AB-F538D1C767A3}"/>
          </ac:picMkLst>
        </pc:picChg>
        <pc:picChg chg="del">
          <ac:chgData name="Ron Keidar" userId="bd522e22234dfd79" providerId="LiveId" clId="{834D198D-FE0F-4E0A-A057-268A858F1B5E}" dt="2024-08-31T02:52:01.083" v="3856" actId="478"/>
          <ac:picMkLst>
            <pc:docMk/>
            <pc:sldMk cId="3406462561" sldId="361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56:56.972" v="3880" actId="14100"/>
          <ac:cxnSpMkLst>
            <pc:docMk/>
            <pc:sldMk cId="3406462561" sldId="361"/>
            <ac:cxnSpMk id="25" creationId="{C7A0C6C7-9FC2-37CE-8D2F-B0BF80EDE089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4:25:29.826" v="4010" actId="478"/>
          <ac:cxnSpMkLst>
            <pc:docMk/>
            <pc:sldMk cId="3406462561" sldId="361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02:55:23.789" v="3879" actId="14100"/>
          <ac:cxnSpMkLst>
            <pc:docMk/>
            <pc:sldMk cId="3406462561" sldId="361"/>
            <ac:cxnSpMk id="61" creationId="{7F8A0D03-3902-2EBA-4A99-BDC7E7E87D40}"/>
          </ac:cxnSpMkLst>
        </pc:cxnChg>
        <pc:cxnChg chg="del mod">
          <ac:chgData name="Ron Keidar" userId="bd522e22234dfd79" providerId="LiveId" clId="{834D198D-FE0F-4E0A-A057-268A858F1B5E}" dt="2024-08-31T02:52:02.869" v="3857" actId="478"/>
          <ac:cxnSpMkLst>
            <pc:docMk/>
            <pc:sldMk cId="3406462561" sldId="361"/>
            <ac:cxnSpMk id="89" creationId="{DB061C62-B1A7-2F82-28B2-ACBB199BFC9A}"/>
          </ac:cxnSpMkLst>
        </pc:cxnChg>
        <pc:cxnChg chg="del mod">
          <ac:chgData name="Ron Keidar" userId="bd522e22234dfd79" providerId="LiveId" clId="{834D198D-FE0F-4E0A-A057-268A858F1B5E}" dt="2024-08-31T04:25:24.996" v="4006" actId="478"/>
          <ac:cxnSpMkLst>
            <pc:docMk/>
            <pc:sldMk cId="3406462561" sldId="361"/>
            <ac:cxnSpMk id="91" creationId="{6F83FF02-5EA1-D054-A255-10B56826394D}"/>
          </ac:cxnSpMkLst>
        </pc:cxnChg>
        <pc:cxnChg chg="del mod">
          <ac:chgData name="Ron Keidar" userId="bd522e22234dfd79" providerId="LiveId" clId="{834D198D-FE0F-4E0A-A057-268A858F1B5E}" dt="2024-08-31T04:25:27.229" v="4008" actId="478"/>
          <ac:cxnSpMkLst>
            <pc:docMk/>
            <pc:sldMk cId="3406462561" sldId="361"/>
            <ac:cxnSpMk id="95" creationId="{2B43FAF0-83AA-6DCF-F63B-C25A91986A4C}"/>
          </ac:cxnSpMkLst>
        </pc:cxnChg>
        <pc:cxnChg chg="mod">
          <ac:chgData name="Ron Keidar" userId="bd522e22234dfd79" providerId="LiveId" clId="{834D198D-FE0F-4E0A-A057-268A858F1B5E}" dt="2024-08-31T04:25:35.746" v="4011" actId="14100"/>
          <ac:cxnSpMkLst>
            <pc:docMk/>
            <pc:sldMk cId="3406462561" sldId="361"/>
            <ac:cxnSpMk id="98" creationId="{49A6F4D9-E210-F9F5-2239-283D66590506}"/>
          </ac:cxnSpMkLst>
        </pc:cxnChg>
        <pc:cxnChg chg="del mod">
          <ac:chgData name="Ron Keidar" userId="bd522e22234dfd79" providerId="LiveId" clId="{834D198D-FE0F-4E0A-A057-268A858F1B5E}" dt="2024-08-31T02:52:14.207" v="3858" actId="478"/>
          <ac:cxnSpMkLst>
            <pc:docMk/>
            <pc:sldMk cId="3406462561" sldId="361"/>
            <ac:cxnSpMk id="125" creationId="{6D31A76E-DFEC-3541-FBBF-BBC3AC06658A}"/>
          </ac:cxnSpMkLst>
        </pc:cxnChg>
        <pc:cxnChg chg="mod">
          <ac:chgData name="Ron Keidar" userId="bd522e22234dfd79" providerId="LiveId" clId="{834D198D-FE0F-4E0A-A057-268A858F1B5E}" dt="2024-08-31T02:55:00.002" v="3872" actId="14100"/>
          <ac:cxnSpMkLst>
            <pc:docMk/>
            <pc:sldMk cId="3406462561" sldId="361"/>
            <ac:cxnSpMk id="128" creationId="{2E5886D8-F4EB-4C92-7EF8-F1391A54ECC7}"/>
          </ac:cxnSpMkLst>
        </pc:cxnChg>
      </pc:sldChg>
      <pc:sldChg chg="add mod modShow">
        <pc:chgData name="Ron Keidar" userId="bd522e22234dfd79" providerId="LiveId" clId="{834D198D-FE0F-4E0A-A057-268A858F1B5E}" dt="2024-08-31T04:25:15.046" v="4005" actId="729"/>
        <pc:sldMkLst>
          <pc:docMk/>
          <pc:sldMk cId="1952724080" sldId="362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comments/modernComment_14E_812B4A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78F535-35D7-4DE2-9EA7-CE50BCA99F34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57_89F628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4EC29F-B0A1-4366-B4EB-C1DFD9D0E210}" authorId="{6F4C601D-A3FB-E5F9-28C4-8691D725C714}" created="2024-08-30T19:03:30.747">
    <pc:sldMkLst xmlns:pc="http://schemas.microsoft.com/office/powerpoint/2013/main/command">
      <pc:docMk/>
      <pc:sldMk cId="2314610783" sldId="343"/>
    </pc:sldMkLst>
    <p188:pos x="10264775" y="1809750"/>
    <p188:txBody>
      <a:bodyPr/>
      <a:lstStyle/>
      <a:p>
        <a:r>
          <a:rPr lang="en-US"/>
          <a:t>This wait is not needed anymore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59.xml"/><Relationship Id="rId18" Type="http://schemas.openxmlformats.org/officeDocument/2006/relationships/image" Target="../media/image1.png"/><Relationship Id="rId3" Type="http://schemas.openxmlformats.org/officeDocument/2006/relationships/slide" Target="slide43.xml"/><Relationship Id="rId21" Type="http://schemas.openxmlformats.org/officeDocument/2006/relationships/slide" Target="slide5.xml"/><Relationship Id="rId7" Type="http://schemas.openxmlformats.org/officeDocument/2006/relationships/slide" Target="slide51.xml"/><Relationship Id="rId12" Type="http://schemas.openxmlformats.org/officeDocument/2006/relationships/slide" Target="slide57.xml"/><Relationship Id="rId17" Type="http://schemas.openxmlformats.org/officeDocument/2006/relationships/slide" Target="slide46.xml"/><Relationship Id="rId2" Type="http://schemas.openxmlformats.org/officeDocument/2006/relationships/image" Target="../media/image12.png"/><Relationship Id="rId16" Type="http://schemas.openxmlformats.org/officeDocument/2006/relationships/slide" Target="slide63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11" Type="http://schemas.openxmlformats.org/officeDocument/2006/relationships/slide" Target="slide53.xml"/><Relationship Id="rId5" Type="http://schemas.openxmlformats.org/officeDocument/2006/relationships/slide" Target="slide41.xml"/><Relationship Id="rId15" Type="http://schemas.openxmlformats.org/officeDocument/2006/relationships/slide" Target="slide47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54.xml"/><Relationship Id="rId19" Type="http://schemas.openxmlformats.org/officeDocument/2006/relationships/slide" Target="slide14.xml"/><Relationship Id="rId4" Type="http://schemas.openxmlformats.org/officeDocument/2006/relationships/image" Target="../media/image13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49.xml"/><Relationship Id="rId2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59.xml"/><Relationship Id="rId18" Type="http://schemas.openxmlformats.org/officeDocument/2006/relationships/image" Target="../media/image1.png"/><Relationship Id="rId3" Type="http://schemas.openxmlformats.org/officeDocument/2006/relationships/slide" Target="slide43.xml"/><Relationship Id="rId21" Type="http://schemas.openxmlformats.org/officeDocument/2006/relationships/slide" Target="slide5.xml"/><Relationship Id="rId7" Type="http://schemas.openxmlformats.org/officeDocument/2006/relationships/slide" Target="slide51.xml"/><Relationship Id="rId12" Type="http://schemas.openxmlformats.org/officeDocument/2006/relationships/slide" Target="slide57.xml"/><Relationship Id="rId17" Type="http://schemas.openxmlformats.org/officeDocument/2006/relationships/slide" Target="slide46.xml"/><Relationship Id="rId2" Type="http://schemas.openxmlformats.org/officeDocument/2006/relationships/image" Target="../media/image12.png"/><Relationship Id="rId16" Type="http://schemas.openxmlformats.org/officeDocument/2006/relationships/slide" Target="slide63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11" Type="http://schemas.openxmlformats.org/officeDocument/2006/relationships/slide" Target="slide53.xml"/><Relationship Id="rId5" Type="http://schemas.openxmlformats.org/officeDocument/2006/relationships/slide" Target="slide41.xml"/><Relationship Id="rId15" Type="http://schemas.openxmlformats.org/officeDocument/2006/relationships/slide" Target="slide47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54.xml"/><Relationship Id="rId19" Type="http://schemas.openxmlformats.org/officeDocument/2006/relationships/slide" Target="slide14.xml"/><Relationship Id="rId4" Type="http://schemas.openxmlformats.org/officeDocument/2006/relationships/image" Target="../media/image13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49.xml"/><Relationship Id="rId2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53.xml"/><Relationship Id="rId18" Type="http://schemas.openxmlformats.org/officeDocument/2006/relationships/slide" Target="slide46.xml"/><Relationship Id="rId3" Type="http://schemas.openxmlformats.org/officeDocument/2006/relationships/slide" Target="slide54.xml"/><Relationship Id="rId7" Type="http://schemas.openxmlformats.org/officeDocument/2006/relationships/slide" Target="slide58.xml"/><Relationship Id="rId12" Type="http://schemas.openxmlformats.org/officeDocument/2006/relationships/slide" Target="slide5.xml"/><Relationship Id="rId17" Type="http://schemas.openxmlformats.org/officeDocument/2006/relationships/slide" Target="slide51.xml"/><Relationship Id="rId2" Type="http://schemas.openxmlformats.org/officeDocument/2006/relationships/image" Target="../media/image15.png"/><Relationship Id="rId16" Type="http://schemas.openxmlformats.org/officeDocument/2006/relationships/slide" Target="slide40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slide" Target="slide62.xml"/><Relationship Id="rId5" Type="http://schemas.openxmlformats.org/officeDocument/2006/relationships/slide" Target="slide52.xml"/><Relationship Id="rId15" Type="http://schemas.openxmlformats.org/officeDocument/2006/relationships/image" Target="../media/image16.jpeg"/><Relationship Id="rId10" Type="http://schemas.openxmlformats.org/officeDocument/2006/relationships/slide" Target="slide47.xml"/><Relationship Id="rId19" Type="http://schemas.openxmlformats.org/officeDocument/2006/relationships/image" Target="../media/image1.png"/><Relationship Id="rId4" Type="http://schemas.openxmlformats.org/officeDocument/2006/relationships/slide" Target="slide5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5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7.png"/><Relationship Id="rId7" Type="http://schemas.openxmlformats.org/officeDocument/2006/relationships/slide" Target="slide54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image" Target="../media/image1.png"/><Relationship Id="rId5" Type="http://schemas.openxmlformats.org/officeDocument/2006/relationships/slide" Target="slide51.xml"/><Relationship Id="rId10" Type="http://schemas.openxmlformats.org/officeDocument/2006/relationships/slide" Target="slide46.xml"/><Relationship Id="rId4" Type="http://schemas.openxmlformats.org/officeDocument/2006/relationships/slide" Target="slide40.xml"/><Relationship Id="rId9" Type="http://schemas.openxmlformats.org/officeDocument/2006/relationships/slide" Target="slide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15.png"/><Relationship Id="rId7" Type="http://schemas.openxmlformats.org/officeDocument/2006/relationships/slide" Target="slide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46.xml"/><Relationship Id="rId10" Type="http://schemas.openxmlformats.org/officeDocument/2006/relationships/hyperlink" Target="https://liucs.net/cs101s14/n4-logic.html" TargetMode="External"/><Relationship Id="rId4" Type="http://schemas.openxmlformats.org/officeDocument/2006/relationships/slide" Target="slide54.xml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microsoft.com/office/2018/10/relationships/comments" Target="../comments/modernComment_14E_812B4AD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microsoft.com/office/2018/10/relationships/comments" Target="../comments/modernComment_157_89F6285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46.xml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8.xml"/><Relationship Id="rId7" Type="http://schemas.openxmlformats.org/officeDocument/2006/relationships/slide" Target="slide5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4" Type="http://schemas.openxmlformats.org/officeDocument/2006/relationships/slide" Target="slide7.xml"/><Relationship Id="rId9" Type="http://schemas.openxmlformats.org/officeDocument/2006/relationships/slide" Target="slide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59.xml"/><Relationship Id="rId3" Type="http://schemas.openxmlformats.org/officeDocument/2006/relationships/slide" Target="slide47.xml"/><Relationship Id="rId7" Type="http://schemas.openxmlformats.org/officeDocument/2006/relationships/slide" Target="slide58.xml"/><Relationship Id="rId12" Type="http://schemas.openxmlformats.org/officeDocument/2006/relationships/slide" Target="slide51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11" Type="http://schemas.openxmlformats.org/officeDocument/2006/relationships/slide" Target="slide49.xml"/><Relationship Id="rId5" Type="http://schemas.openxmlformats.org/officeDocument/2006/relationships/slide" Target="slide54.xml"/><Relationship Id="rId15" Type="http://schemas.openxmlformats.org/officeDocument/2006/relationships/slide" Target="slide53.xml"/><Relationship Id="rId10" Type="http://schemas.openxmlformats.org/officeDocument/2006/relationships/slide" Target="slide62.xml"/><Relationship Id="rId4" Type="http://schemas.openxmlformats.org/officeDocument/2006/relationships/slide" Target="slide50.xml"/><Relationship Id="rId9" Type="http://schemas.openxmlformats.org/officeDocument/2006/relationships/slide" Target="slide60.xml"/><Relationship Id="rId14" Type="http://schemas.openxmlformats.org/officeDocument/2006/relationships/slide" Target="slide5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slide" Target="slide4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slide" Target="slide54.xml"/><Relationship Id="rId5" Type="http://schemas.openxmlformats.org/officeDocument/2006/relationships/image" Target="../media/image39.png"/><Relationship Id="rId10" Type="http://schemas.openxmlformats.org/officeDocument/2006/relationships/slide" Target="slide52.xml"/><Relationship Id="rId4" Type="http://schemas.openxmlformats.org/officeDocument/2006/relationships/image" Target="../media/image38.png"/><Relationship Id="rId9" Type="http://schemas.openxmlformats.org/officeDocument/2006/relationships/slide" Target="slide4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slide" Target="slide54.xml"/><Relationship Id="rId5" Type="http://schemas.openxmlformats.org/officeDocument/2006/relationships/image" Target="../media/image40.png"/><Relationship Id="rId10" Type="http://schemas.openxmlformats.org/officeDocument/2006/relationships/slide" Target="slide52.xml"/><Relationship Id="rId4" Type="http://schemas.openxmlformats.org/officeDocument/2006/relationships/image" Target="../media/image43.png"/><Relationship Id="rId9" Type="http://schemas.openxmlformats.org/officeDocument/2006/relationships/slide" Target="slide4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5.png"/><Relationship Id="rId7" Type="http://schemas.openxmlformats.org/officeDocument/2006/relationships/slide" Target="slide4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52.xml"/><Relationship Id="rId4" Type="http://schemas.openxmlformats.org/officeDocument/2006/relationships/slide" Target="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.gif"/><Relationship Id="rId7" Type="http://schemas.openxmlformats.org/officeDocument/2006/relationships/slide" Target="slide46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56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53.jpg"/><Relationship Id="rId17" Type="http://schemas.openxmlformats.org/officeDocument/2006/relationships/image" Target="../media/image1.png"/><Relationship Id="rId2" Type="http://schemas.openxmlformats.org/officeDocument/2006/relationships/image" Target="../media/image50.png"/><Relationship Id="rId16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55.png"/><Relationship Id="rId10" Type="http://schemas.openxmlformats.org/officeDocument/2006/relationships/image" Target="../media/image52.gif"/><Relationship Id="rId4" Type="http://schemas.openxmlformats.org/officeDocument/2006/relationships/image" Target="../media/image14.png"/><Relationship Id="rId9" Type="http://schemas.openxmlformats.org/officeDocument/2006/relationships/image" Target="../media/image48.gif"/><Relationship Id="rId1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59.xml"/><Relationship Id="rId3" Type="http://schemas.openxmlformats.org/officeDocument/2006/relationships/slide" Target="slide54.xml"/><Relationship Id="rId7" Type="http://schemas.openxmlformats.org/officeDocument/2006/relationships/slide" Target="slide58.xml"/><Relationship Id="rId12" Type="http://schemas.openxmlformats.org/officeDocument/2006/relationships/slide" Target="slide53.xml"/><Relationship Id="rId17" Type="http://schemas.openxmlformats.org/officeDocument/2006/relationships/image" Target="../media/image1.png"/><Relationship Id="rId2" Type="http://schemas.openxmlformats.org/officeDocument/2006/relationships/image" Target="../media/image15.png"/><Relationship Id="rId16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slide" Target="slide62.xml"/><Relationship Id="rId5" Type="http://schemas.openxmlformats.org/officeDocument/2006/relationships/slide" Target="slide52.xml"/><Relationship Id="rId15" Type="http://schemas.openxmlformats.org/officeDocument/2006/relationships/slide" Target="slide51.xml"/><Relationship Id="rId10" Type="http://schemas.openxmlformats.org/officeDocument/2006/relationships/slide" Target="slide47.xml"/><Relationship Id="rId4" Type="http://schemas.openxmlformats.org/officeDocument/2006/relationships/slide" Target="slide5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6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54.xml"/><Relationship Id="rId12" Type="http://schemas.openxmlformats.org/officeDocument/2006/relationships/slide" Target="slide4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1.xml"/><Relationship Id="rId10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slide" Target="slide5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7.xml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slide" Target="slide49.xml"/><Relationship Id="rId2" Type="http://schemas.openxmlformats.org/officeDocument/2006/relationships/image" Target="../media/image13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11" Type="http://schemas.openxmlformats.org/officeDocument/2006/relationships/slide" Target="slide59.xml"/><Relationship Id="rId5" Type="http://schemas.openxmlformats.org/officeDocument/2006/relationships/slide" Target="slide53.xml"/><Relationship Id="rId15" Type="http://schemas.openxmlformats.org/officeDocument/2006/relationships/slide" Target="slide46.xml"/><Relationship Id="rId10" Type="http://schemas.openxmlformats.org/officeDocument/2006/relationships/slide" Target="slide57.xml"/><Relationship Id="rId4" Type="http://schemas.openxmlformats.org/officeDocument/2006/relationships/slide" Target="slide52.xml"/><Relationship Id="rId9" Type="http://schemas.openxmlformats.org/officeDocument/2006/relationships/slide" Target="slide54.xml"/><Relationship Id="rId14" Type="http://schemas.openxmlformats.org/officeDocument/2006/relationships/slide" Target="slide6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7.xml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slide" Target="slide49.xml"/><Relationship Id="rId2" Type="http://schemas.openxmlformats.org/officeDocument/2006/relationships/image" Target="../media/image13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11" Type="http://schemas.openxmlformats.org/officeDocument/2006/relationships/slide" Target="slide59.xml"/><Relationship Id="rId5" Type="http://schemas.openxmlformats.org/officeDocument/2006/relationships/slide" Target="slide53.xml"/><Relationship Id="rId15" Type="http://schemas.openxmlformats.org/officeDocument/2006/relationships/slide" Target="slide46.xml"/><Relationship Id="rId10" Type="http://schemas.openxmlformats.org/officeDocument/2006/relationships/slide" Target="slide57.xml"/><Relationship Id="rId4" Type="http://schemas.openxmlformats.org/officeDocument/2006/relationships/slide" Target="slide52.xml"/><Relationship Id="rId9" Type="http://schemas.openxmlformats.org/officeDocument/2006/relationships/slide" Target="slide54.xml"/><Relationship Id="rId14" Type="http://schemas.openxmlformats.org/officeDocument/2006/relationships/slide" Target="slide6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56.png"/><Relationship Id="rId7" Type="http://schemas.openxmlformats.org/officeDocument/2006/relationships/slide" Target="slide5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5" Type="http://schemas.openxmlformats.org/officeDocument/2006/relationships/slide" Target="slide57.xml"/><Relationship Id="rId10" Type="http://schemas.openxmlformats.org/officeDocument/2006/relationships/image" Target="../media/image1.png"/><Relationship Id="rId4" Type="http://schemas.openxmlformats.org/officeDocument/2006/relationships/slide" Target="slide52.xml"/><Relationship Id="rId9" Type="http://schemas.openxmlformats.org/officeDocument/2006/relationships/slide" Target="slide4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51.png"/><Relationship Id="rId7" Type="http://schemas.openxmlformats.org/officeDocument/2006/relationships/slide" Target="slide52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4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56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51.png"/><Relationship Id="rId9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5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54.xml"/><Relationship Id="rId4" Type="http://schemas.openxmlformats.org/officeDocument/2006/relationships/image" Target="../media/image58.png"/><Relationship Id="rId9" Type="http://schemas.openxmlformats.org/officeDocument/2006/relationships/slide" Target="slide5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6.png"/><Relationship Id="rId7" Type="http://schemas.openxmlformats.org/officeDocument/2006/relationships/slide" Target="slide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7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46.xml"/><Relationship Id="rId2" Type="http://schemas.openxmlformats.org/officeDocument/2006/relationships/slide" Target="slide6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s://commons.wikimedia.org/wiki/Category:NOR_gate_symbol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image" Target="../media/image6.png"/><Relationship Id="rId7" Type="http://schemas.openxmlformats.org/officeDocument/2006/relationships/slide" Target="slide5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4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jpeg"/><Relationship Id="rId7" Type="http://schemas.openxmlformats.org/officeDocument/2006/relationships/slide" Target="slide54.xml"/><Relationship Id="rId2" Type="http://schemas.openxmlformats.org/officeDocument/2006/relationships/slide" Target="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1.png"/><Relationship Id="rId4" Type="http://schemas.openxmlformats.org/officeDocument/2006/relationships/image" Target="../media/image62.jpeg"/><Relationship Id="rId9" Type="http://schemas.openxmlformats.org/officeDocument/2006/relationships/slide" Target="slide4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6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46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slide" Target="slide56.xml"/><Relationship Id="rId10" Type="http://schemas.openxmlformats.org/officeDocument/2006/relationships/slide" Target="slide51.xml"/><Relationship Id="rId4" Type="http://schemas.openxmlformats.org/officeDocument/2006/relationships/slide" Target="slide52.xml"/><Relationship Id="rId9" Type="http://schemas.openxmlformats.org/officeDocument/2006/relationships/hyperlink" Target="https://liucs.net/cs101s14/n4-logic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8.png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slide" Target="slide4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1.xml"/><Relationship Id="rId10" Type="http://schemas.openxmlformats.org/officeDocument/2006/relationships/slide" Target="slide5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6.xml"/><Relationship Id="rId5" Type="http://schemas.openxmlformats.org/officeDocument/2006/relationships/slide" Target="slide13.xml"/><Relationship Id="rId10" Type="http://schemas.openxmlformats.org/officeDocument/2006/relationships/slide" Target="slide5.xml"/><Relationship Id="rId4" Type="http://schemas.openxmlformats.org/officeDocument/2006/relationships/image" Target="../media/image11.jpeg"/><Relationship Id="rId9" Type="http://schemas.openxmlformats.org/officeDocument/2006/relationships/slide" Target="slide4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1" y="4375054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6" y="3007385"/>
            <a:ext cx="1767295" cy="16643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1834237" y="1708762"/>
            <a:ext cx="2284558" cy="2063518"/>
          </a:xfrm>
          <a:prstGeom prst="bentConnector3">
            <a:avLst>
              <a:gd name="adj1" fmla="val 29987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2640076"/>
            <a:ext cx="1684214" cy="2372544"/>
            <a:chOff x="2665048" y="2640076"/>
            <a:chExt cx="1684214" cy="23725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3784"/>
            <a:stretch/>
          </p:blipFill>
          <p:spPr>
            <a:xfrm rot="16200000">
              <a:off x="2497572" y="3160929"/>
              <a:ext cx="2019168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2640076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4330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6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613338" y="3008149"/>
            <a:ext cx="2633485" cy="602159"/>
          </a:xfrm>
          <a:prstGeom prst="bentConnector3">
            <a:avLst>
              <a:gd name="adj1" fmla="val 99732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>
            <a:off x="6674721" y="4671690"/>
            <a:ext cx="433755" cy="1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886461" cy="276999"/>
            <a:chOff x="7341000" y="5775412"/>
            <a:chExt cx="886461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7" y="5554432"/>
            <a:ext cx="4013341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0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7" y="4864203"/>
            <a:ext cx="1263766" cy="10497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6583281" y="462597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71690"/>
            <a:ext cx="1415854" cy="82102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28688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2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3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4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4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5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6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70713" y="52673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7061" y="31320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8" idx="0"/>
            <a:endCxn id="77" idx="4"/>
          </p:cNvCxnSpPr>
          <p:nvPr/>
        </p:nvCxnSpPr>
        <p:spPr>
          <a:xfrm rot="5400000" flipH="1" flipV="1">
            <a:off x="4240323" y="5728517"/>
            <a:ext cx="745871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19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5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2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5" y="6191515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8" idx="6"/>
            <a:endCxn id="4" idx="1"/>
          </p:cNvCxnSpPr>
          <p:nvPr/>
        </p:nvCxnSpPr>
        <p:spPr>
          <a:xfrm>
            <a:off x="4655803" y="6150347"/>
            <a:ext cx="1357892" cy="17966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2F4222C-A6C2-6A7D-D350-A5776FB418E7}"/>
              </a:ext>
            </a:extLst>
          </p:cNvPr>
          <p:cNvSpPr/>
          <p:nvPr/>
        </p:nvSpPr>
        <p:spPr>
          <a:xfrm>
            <a:off x="4564363" y="610462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6" y="1100058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012375" y="1251531"/>
            <a:ext cx="494011" cy="24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912100" y="2031742"/>
            <a:ext cx="1800956" cy="399594"/>
          </a:xfrm>
          <a:prstGeom prst="bentConnector3">
            <a:avLst>
              <a:gd name="adj1" fmla="val 100772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7" y="1184660"/>
            <a:ext cx="3087013" cy="524102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2" y="1036656"/>
            <a:ext cx="559863" cy="434580"/>
          </a:xfrm>
          <a:prstGeom prst="rect">
            <a:avLst/>
          </a:prstGeom>
        </p:spPr>
      </p:pic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</p:cNvCxnSpPr>
          <p:nvPr/>
        </p:nvCxnSpPr>
        <p:spPr>
          <a:xfrm>
            <a:off x="4189048" y="3956063"/>
            <a:ext cx="3210426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</p:cNvCxnSpPr>
          <p:nvPr/>
        </p:nvCxnSpPr>
        <p:spPr>
          <a:xfrm flipV="1">
            <a:off x="4264540" y="1291875"/>
            <a:ext cx="3091863" cy="1877976"/>
          </a:xfrm>
          <a:prstGeom prst="bentConnector3">
            <a:avLst>
              <a:gd name="adj1" fmla="val 7323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7A0C6C7-9FC2-37CE-8D2F-B0BF80EDE089}"/>
              </a:ext>
            </a:extLst>
          </p:cNvPr>
          <p:cNvCxnSpPr>
            <a:cxnSpLocks/>
            <a:stCxn id="83" idx="4"/>
            <a:endCxn id="36" idx="1"/>
          </p:cNvCxnSpPr>
          <p:nvPr/>
        </p:nvCxnSpPr>
        <p:spPr>
          <a:xfrm rot="5400000">
            <a:off x="3008878" y="2892290"/>
            <a:ext cx="1272736" cy="1935070"/>
          </a:xfrm>
          <a:prstGeom prst="bentConnector4">
            <a:avLst>
              <a:gd name="adj1" fmla="val 162759"/>
              <a:gd name="adj2" fmla="val 111814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62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1" y="4375054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6" y="3007385"/>
            <a:ext cx="1767295" cy="16643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1834237" y="1708762"/>
            <a:ext cx="2284558" cy="2063518"/>
          </a:xfrm>
          <a:prstGeom prst="bentConnector3">
            <a:avLst>
              <a:gd name="adj1" fmla="val 29987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2640076"/>
            <a:ext cx="1684214" cy="2372544"/>
            <a:chOff x="2665048" y="2640076"/>
            <a:chExt cx="1684214" cy="23725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3784"/>
            <a:stretch/>
          </p:blipFill>
          <p:spPr>
            <a:xfrm rot="16200000">
              <a:off x="2497572" y="3160929"/>
              <a:ext cx="2019168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2640076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019848" y="3956063"/>
            <a:ext cx="1539409" cy="12281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4330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6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613338" y="3008149"/>
            <a:ext cx="2633485" cy="602159"/>
          </a:xfrm>
          <a:prstGeom prst="bentConnector3">
            <a:avLst>
              <a:gd name="adj1" fmla="val 99732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>
            <a:off x="6674721" y="4671690"/>
            <a:ext cx="433755" cy="1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886461" cy="276999"/>
            <a:chOff x="7341000" y="5775412"/>
            <a:chExt cx="886461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7" y="5554432"/>
            <a:ext cx="4013341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0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7" y="4864203"/>
            <a:ext cx="1263766" cy="10497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6583281" y="462597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71690"/>
            <a:ext cx="1415854" cy="82102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28688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2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3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4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4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5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6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70713" y="52673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7061" y="313201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8" idx="0"/>
            <a:endCxn id="77" idx="4"/>
          </p:cNvCxnSpPr>
          <p:nvPr/>
        </p:nvCxnSpPr>
        <p:spPr>
          <a:xfrm rot="5400000" flipH="1" flipV="1">
            <a:off x="4240323" y="5728517"/>
            <a:ext cx="745871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19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5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2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5" y="6191515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8" idx="6"/>
            <a:endCxn id="4" idx="1"/>
          </p:cNvCxnSpPr>
          <p:nvPr/>
        </p:nvCxnSpPr>
        <p:spPr>
          <a:xfrm>
            <a:off x="4655803" y="6150347"/>
            <a:ext cx="1357892" cy="17966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2F4222C-A6C2-6A7D-D350-A5776FB418E7}"/>
              </a:ext>
            </a:extLst>
          </p:cNvPr>
          <p:cNvSpPr/>
          <p:nvPr/>
        </p:nvSpPr>
        <p:spPr>
          <a:xfrm>
            <a:off x="4564363" y="610462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6" y="1100058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012375" y="1251531"/>
            <a:ext cx="494011" cy="24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912100" y="2031742"/>
            <a:ext cx="1800956" cy="399594"/>
          </a:xfrm>
          <a:prstGeom prst="bentConnector3">
            <a:avLst>
              <a:gd name="adj1" fmla="val 100772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7" y="1184660"/>
            <a:ext cx="3087013" cy="524102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2" y="1036656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  <a:endCxn id="92" idx="1"/>
          </p:cNvCxnSpPr>
          <p:nvPr/>
        </p:nvCxnSpPr>
        <p:spPr>
          <a:xfrm flipV="1">
            <a:off x="1485996" y="2135482"/>
            <a:ext cx="1604605" cy="87190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8FADC831-CDE2-6B44-C1AB-F538D1C767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58979" b="28024"/>
          <a:stretch/>
        </p:blipFill>
        <p:spPr>
          <a:xfrm>
            <a:off x="3090601" y="1942106"/>
            <a:ext cx="563746" cy="38675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3654347" y="2135482"/>
            <a:ext cx="2037477" cy="1661300"/>
          </a:xfrm>
          <a:prstGeom prst="bentConnector3">
            <a:avLst>
              <a:gd name="adj1" fmla="val 727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6163744" y="3932422"/>
            <a:ext cx="1235730" cy="2364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</p:cNvCxnSpPr>
          <p:nvPr/>
        </p:nvCxnSpPr>
        <p:spPr>
          <a:xfrm flipV="1">
            <a:off x="4264540" y="1291875"/>
            <a:ext cx="3091863" cy="1877976"/>
          </a:xfrm>
          <a:prstGeom prst="bentConnector3">
            <a:avLst>
              <a:gd name="adj1" fmla="val 7323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Diagram&#10;&#10;Description automatically generated with low confidence">
            <a:extLst>
              <a:ext uri="{FF2B5EF4-FFF2-40B4-BE49-F238E27FC236}">
                <a16:creationId xmlns:a16="http://schemas.microsoft.com/office/drawing/2014/main" id="{BC8B2830-97C0-A6AE-C430-F566EAFD91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504457" y="3702657"/>
            <a:ext cx="659287" cy="459530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7A0C6C7-9FC2-37CE-8D2F-B0BF80EDE089}"/>
              </a:ext>
            </a:extLst>
          </p:cNvPr>
          <p:cNvCxnSpPr>
            <a:cxnSpLocks/>
            <a:stCxn id="83" idx="4"/>
            <a:endCxn id="36" idx="1"/>
          </p:cNvCxnSpPr>
          <p:nvPr/>
        </p:nvCxnSpPr>
        <p:spPr>
          <a:xfrm rot="5400000">
            <a:off x="3008878" y="2892290"/>
            <a:ext cx="1272736" cy="1935070"/>
          </a:xfrm>
          <a:prstGeom prst="bentConnector4">
            <a:avLst>
              <a:gd name="adj1" fmla="val 162759"/>
              <a:gd name="adj2" fmla="val 111814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8" y="3266190"/>
            <a:ext cx="7934034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8" y="2558473"/>
            <a:ext cx="7934034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3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8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78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3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1" y="402161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4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838347" y="3853509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911368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3"/>
            <a:ext cx="0" cy="4277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1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6999" y="4025569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0" y="4034805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699" y="5551057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79" y="4079684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39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3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4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6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7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3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8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4" y="2740258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0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0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8" y="2620378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198564" y="2496046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128077" y="2504740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938923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968867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5968605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001502" y="2660407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203043" y="2700203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8147716" y="3651949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944" y="6354175"/>
            <a:ext cx="1297321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5907259" y="1536779"/>
            <a:ext cx="3761840" cy="1383664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3" y="2167009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[3:0]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253976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14348" y="1358569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14348" y="1033854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598" y="1450901"/>
            <a:ext cx="534750" cy="117789"/>
          </a:xfrm>
          <a:prstGeom prst="bentConnector3">
            <a:avLst>
              <a:gd name="adj1" fmla="val 1018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37964" y="1126187"/>
            <a:ext cx="776384" cy="442504"/>
          </a:xfrm>
          <a:prstGeom prst="bentConnector3">
            <a:avLst>
              <a:gd name="adj1" fmla="val 99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0114348" y="2902393"/>
            <a:ext cx="70724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081238" y="2757126"/>
            <a:ext cx="2033110" cy="23760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048342" y="2774190"/>
            <a:ext cx="4066007" cy="22053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5" y="3373658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282779" y="2796921"/>
            <a:ext cx="1831356" cy="6690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3259533" y="3248067"/>
            <a:ext cx="1677004" cy="2728261"/>
            <a:chOff x="6488660" y="3878031"/>
            <a:chExt cx="1677004" cy="2728261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963031" y="4403660"/>
              <a:ext cx="2728261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9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10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4" y="6366009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529911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542202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[7:4]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881667" y="1530684"/>
            <a:ext cx="3761840" cy="1383664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3" y="2167009"/>
              <a:ext cx="184079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[15:12]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72172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[11:8]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F3DE0BB-FCCB-7411-E3C6-622942A2EB62}"/>
              </a:ext>
            </a:extLst>
          </p:cNvPr>
          <p:cNvSpPr/>
          <p:nvPr/>
        </p:nvSpPr>
        <p:spPr>
          <a:xfrm rot="5400000">
            <a:off x="4554493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[11:8]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ED994A5-2765-5E94-4232-FD05FDCEFF9F}"/>
              </a:ext>
            </a:extLst>
          </p:cNvPr>
          <p:cNvSpPr/>
          <p:nvPr/>
        </p:nvSpPr>
        <p:spPr>
          <a:xfrm rot="5400000">
            <a:off x="2566784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[15:12]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7154095" y="3598042"/>
            <a:ext cx="1677004" cy="2350578"/>
            <a:chOff x="6520847" y="4291893"/>
            <a:chExt cx="1677004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060"/>
            <a:stretch/>
          </p:blipFill>
          <p:spPr bwMode="auto">
            <a:xfrm rot="16200000">
              <a:off x="6184060" y="4628680"/>
              <a:ext cx="2350578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9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2" y="2570323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7512162" y="5238288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Low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</a:t>
            </a:r>
            <a:r>
              <a:rPr lang="en-US" sz="1200" dirty="0"/>
              <a:t>8</a:t>
            </a:r>
            <a:r>
              <a:rPr lang="en-US" sz="1200" dirty="0">
                <a:solidFill>
                  <a:schemeClr val="lt1"/>
                </a:solidFill>
              </a:rPr>
              <a:t>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601640" y="5238288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High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[15:9, 0]</a:t>
            </a:r>
          </a:p>
        </p:txBody>
      </p:sp>
      <p:sp>
        <p:nvSpPr>
          <p:cNvPr id="72" name="TextBox 71">
            <a:hlinkClick r:id="rId12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178552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4CAB26-36F3-BF1E-656E-FE675FD48AD3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8643360" y="4351052"/>
            <a:ext cx="1470988" cy="9352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677554" y="4351052"/>
            <a:ext cx="5436794" cy="935222"/>
          </a:xfrm>
          <a:prstGeom prst="bentConnector3">
            <a:avLst>
              <a:gd name="adj1" fmla="val 849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14" idx="1"/>
            <a:endCxn id="68" idx="2"/>
          </p:cNvCxnSpPr>
          <p:nvPr/>
        </p:nvCxnSpPr>
        <p:spPr>
          <a:xfrm rot="10800000">
            <a:off x="4048603" y="2774190"/>
            <a:ext cx="6070366" cy="44682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14" idx="1"/>
            <a:endCxn id="69" idx="2"/>
          </p:cNvCxnSpPr>
          <p:nvPr/>
        </p:nvCxnSpPr>
        <p:spPr>
          <a:xfrm rot="10800000">
            <a:off x="2018659" y="2774190"/>
            <a:ext cx="8100310" cy="44682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hlinkClick r:id="rId6" action="ppaction://hlinksldjump"/>
            <a:extLst>
              <a:ext uri="{FF2B5EF4-FFF2-40B4-BE49-F238E27FC236}">
                <a16:creationId xmlns:a16="http://schemas.microsoft.com/office/drawing/2014/main" id="{E0EDCE3F-4350-A4A3-E8C5-A3769D583BCF}"/>
              </a:ext>
            </a:extLst>
          </p:cNvPr>
          <p:cNvSpPr txBox="1"/>
          <p:nvPr/>
        </p:nvSpPr>
        <p:spPr>
          <a:xfrm>
            <a:off x="10118969" y="3128683"/>
            <a:ext cx="692818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Hi</a:t>
            </a:r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7765193" y="965149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74753" y="923590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F97E0DD2-19A3-293A-6F5D-366D8904C9E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761226" y="886638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7349869" y="4562264"/>
            <a:ext cx="843180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[7:0 || INC]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3422726" y="4594347"/>
            <a:ext cx="854401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4342619" y="3465990"/>
            <a:ext cx="5771517" cy="128963"/>
          </a:xfrm>
          <a:prstGeom prst="bentConnector3">
            <a:avLst>
              <a:gd name="adj1" fmla="val 99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241751" y="3424775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107273" y="3651096"/>
            <a:ext cx="334258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“INC Prog Counter” goes to bit 0 in the address bus.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The Prog Counter 14:0 are mapped to 15:1.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The Branch operation only manipulates PC 7:0, or</a:t>
            </a:r>
            <a:br>
              <a:rPr lang="en-US" sz="1100" dirty="0">
                <a:highlight>
                  <a:srgbClr val="FFFF00"/>
                </a:highlight>
              </a:rPr>
            </a:br>
            <a:r>
              <a:rPr lang="en-US" sz="1100" dirty="0">
                <a:highlight>
                  <a:srgbClr val="FFFF00"/>
                </a:highlight>
              </a:rPr>
              <a:t>Address bus 8:1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PC bit 15 is not used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021077" y="295417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990940" y="3178595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5" y="4323214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EEPROM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4" y="5518713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49" y="2881517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6" y="3825224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0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>
                <a:solidFill>
                  <a:schemeClr val="lt1"/>
                </a:solidFill>
              </a:rPr>
              <a:t>Addr</a:t>
            </a:r>
            <a:endParaRPr lang="en-US" sz="1200" dirty="0">
              <a:solidFill>
                <a:schemeClr val="lt1"/>
              </a:solidFill>
            </a:endParaRP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78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09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2C78454-2B02-684F-F302-48F58C5738AA}"/>
              </a:ext>
            </a:extLst>
          </p:cNvPr>
          <p:cNvSpPr/>
          <p:nvPr/>
        </p:nvSpPr>
        <p:spPr>
          <a:xfrm>
            <a:off x="9317106" y="48070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348F9-4BDB-F31E-B807-B145B6AEC233}"/>
              </a:ext>
            </a:extLst>
          </p:cNvPr>
          <p:cNvSpPr txBox="1"/>
          <p:nvPr/>
        </p:nvSpPr>
        <p:spPr>
          <a:xfrm>
            <a:off x="9317106" y="4407864"/>
            <a:ext cx="9636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184920-B308-DFEE-3196-A6A1B03970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65790" t="23028" r="7330" b="48750"/>
          <a:stretch/>
        </p:blipFill>
        <p:spPr>
          <a:xfrm rot="10800000">
            <a:off x="8323315" y="4477914"/>
            <a:ext cx="559863" cy="434580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  <a:stCxn id="21" idx="3"/>
          </p:cNvCxnSpPr>
          <p:nvPr/>
        </p:nvCxnSpPr>
        <p:spPr>
          <a:xfrm rot="10800000">
            <a:off x="6317673" y="4586100"/>
            <a:ext cx="2005642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3F75311-57C2-D6D8-7BE0-D6637C9C49B8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8756074" y="4515586"/>
            <a:ext cx="561033" cy="1077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D0F9E0-9222-2CF8-4009-960843C9647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8756074" y="4768981"/>
            <a:ext cx="561032" cy="12953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41519"/>
              </p:ext>
            </p:extLst>
          </p:nvPr>
        </p:nvGraphicFramePr>
        <p:xfrm>
          <a:off x="570523" y="790004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6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2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Allow using ALU as two registers</a:t>
                      </a:r>
                    </a:p>
                    <a:p>
                      <a:r>
                        <a:rPr lang="en-US" sz="14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1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2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8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2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2" y="5619913"/>
          <a:ext cx="101024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2" y="742462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54797"/>
              </p:ext>
            </p:extLst>
          </p:nvPr>
        </p:nvGraphicFramePr>
        <p:xfrm>
          <a:off x="4716582" y="742462"/>
          <a:ext cx="6292440" cy="392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3319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2" y="742462"/>
          <a:ext cx="6249874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07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8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OpCode=14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417875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31953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LSP DP,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2603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8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8" y="4632536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7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8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9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2" y="5091108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2" y="3938878"/>
            <a:ext cx="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5" y="5130351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6" y="306179"/>
            <a:ext cx="2095682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599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7" y="3527273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4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5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5" y="284665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8" y="0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3" y="3024072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6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0" y="1971675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49" y="277389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5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3" y="2524046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49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6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138: </a:t>
              </a:r>
              <a:r>
                <a:rPr lang="en-US" sz="1100" dirty="0" err="1"/>
                <a:t>Addr</a:t>
              </a:r>
              <a:r>
                <a:rPr lang="en-US" sz="1100" dirty="0"/>
                <a:t> Bus Arbiter</a:t>
              </a:r>
            </a:p>
          </p:txBody>
        </p:sp>
      </p:grp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2" y="1838230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3504" y="1838230"/>
            <a:ext cx="1217004" cy="1538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8" y="1617956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7" y="1945938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0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2" y="1725678"/>
            <a:ext cx="692796" cy="107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2" y="1985800"/>
            <a:ext cx="692795" cy="678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69" y="2138200"/>
            <a:ext cx="782318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2522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62" idx="1"/>
          </p:cNvCxnSpPr>
          <p:nvPr/>
        </p:nvCxnSpPr>
        <p:spPr>
          <a:xfrm rot="10800000" flipH="1" flipV="1">
            <a:off x="3837299" y="2610403"/>
            <a:ext cx="2651303" cy="922239"/>
          </a:xfrm>
          <a:prstGeom prst="bentConnector3">
            <a:avLst>
              <a:gd name="adj1" fmla="val -86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6" y="2659198"/>
            <a:ext cx="270417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5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3" y="256938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924968E-CCB0-89F0-4C10-F64E361C6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176835" y="4622850"/>
            <a:ext cx="1835649" cy="14630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74HC21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0257A3-7BAE-7C67-56AC-890A65414FFC}"/>
              </a:ext>
            </a:extLst>
          </p:cNvPr>
          <p:cNvSpPr txBox="1"/>
          <p:nvPr/>
        </p:nvSpPr>
        <p:spPr>
          <a:xfrm>
            <a:off x="3417871" y="42122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74HC21</a:t>
            </a:r>
          </a:p>
        </p:txBody>
      </p:sp>
      <p:sp>
        <p:nvSpPr>
          <p:cNvPr id="61" name="Rectangle 60">
            <a:hlinkClick r:id="rId7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62" name="Rectangle 61">
            <a:hlinkClick r:id="rId8" action="ppaction://hlinksldjump"/>
            <a:extLst>
              <a:ext uri="{FF2B5EF4-FFF2-40B4-BE49-F238E27FC236}">
                <a16:creationId xmlns:a16="http://schemas.microsoft.com/office/drawing/2014/main" id="{27EA1135-59A4-6E31-62DA-EDD0C9FEB2B6}"/>
              </a:ext>
            </a:extLst>
          </p:cNvPr>
          <p:cNvSpPr/>
          <p:nvPr/>
        </p:nvSpPr>
        <p:spPr>
          <a:xfrm>
            <a:off x="6488603" y="344120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~MMIO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0" y="1077870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4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60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7" y="4837754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6" y="4531329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4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6" y="869498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39" y="5164145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0" y="2208228"/>
            <a:ext cx="420265" cy="1654768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7" y="2006996"/>
            <a:ext cx="456768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1868782"/>
            <a:ext cx="563746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0" y="19146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2642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48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6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89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888E948C-7C85-7F0A-D76A-E11EAC24853C}"/>
              </a:ext>
            </a:extLst>
          </p:cNvPr>
          <p:cNvSpPr/>
          <p:nvPr/>
        </p:nvSpPr>
        <p:spPr>
          <a:xfrm>
            <a:off x="962677" y="159662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4C02392D-7F73-A4EE-DE98-6F4DC85BD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 rot="5400000">
            <a:off x="7955804" y="2299155"/>
            <a:ext cx="563746" cy="386751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14" idx="3"/>
            <a:endCxn id="23" idx="3"/>
          </p:cNvCxnSpPr>
          <p:nvPr/>
        </p:nvCxnSpPr>
        <p:spPr>
          <a:xfrm rot="5400000">
            <a:off x="6837669" y="3200390"/>
            <a:ext cx="1825995" cy="9740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B2F0CD6-267F-79D6-1CAB-A2C00ADBA38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425717" y="1688065"/>
            <a:ext cx="5811960" cy="52259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054028"/>
            <a:ext cx="864086" cy="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SRAM Chip En INV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0"/>
            <a:ext cx="4847424" cy="3597262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B107F9D-8BFD-37AD-AC55-B8F680D8F882}"/>
              </a:ext>
            </a:extLst>
          </p:cNvPr>
          <p:cNvSpPr/>
          <p:nvPr/>
        </p:nvSpPr>
        <p:spPr>
          <a:xfrm>
            <a:off x="4642360" y="2330702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5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4" y="4330550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2069594" y="2821281"/>
            <a:ext cx="2573658" cy="125850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  <a:endCxn id="78" idx="1"/>
          </p:cNvCxnSpPr>
          <p:nvPr/>
        </p:nvCxnSpPr>
        <p:spPr>
          <a:xfrm>
            <a:off x="3470328" y="2219897"/>
            <a:ext cx="1172032" cy="156482"/>
          </a:xfrm>
          <a:prstGeom prst="bentConnector3">
            <a:avLst>
              <a:gd name="adj1" fmla="val 52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39" y="3936654"/>
            <a:ext cx="1310315" cy="490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2" y="3706889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069594" y="2218022"/>
            <a:ext cx="836988" cy="18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906582" y="2026521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4" y="6403190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2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5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5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303037" y="212568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6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242865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1" y="2979221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574: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4" y="3535966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pic>
        <p:nvPicPr>
          <p:cNvPr id="47" name="Picture 46" descr="Diagram&#10;&#10;Description automatically generated with low confidence">
            <a:extLst>
              <a:ext uri="{FF2B5EF4-FFF2-40B4-BE49-F238E27FC236}">
                <a16:creationId xmlns:a16="http://schemas.microsoft.com/office/drawing/2014/main" id="{21C477D1-04D9-F8A8-77BB-F9AB1796D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19126" y="2293423"/>
            <a:ext cx="659287" cy="459530"/>
          </a:xfrm>
          <a:prstGeom prst="rect">
            <a:avLst/>
          </a:prstGeom>
        </p:spPr>
      </p:pic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069594" y="2520098"/>
            <a:ext cx="2549532" cy="1364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3470328" y="2219897"/>
            <a:ext cx="1246243" cy="15783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6C409D-FFB7-0B61-FB71-758A79CAFC83}"/>
              </a:ext>
            </a:extLst>
          </p:cNvPr>
          <p:cNvCxnSpPr>
            <a:stCxn id="47" idx="3"/>
          </p:cNvCxnSpPr>
          <p:nvPr/>
        </p:nvCxnSpPr>
        <p:spPr>
          <a:xfrm flipV="1">
            <a:off x="5278413" y="2520098"/>
            <a:ext cx="1334441" cy="30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574: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0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0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3"/>
            <a:ext cx="4406677" cy="1971056"/>
          </a:xfrm>
          <a:prstGeom prst="bentConnector3">
            <a:avLst>
              <a:gd name="adj1" fmla="val 935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7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6" y="3552170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3" y="1570745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7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6" y="1545698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8"/>
            <a:ext cx="1351992" cy="2439262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0" y="3714930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2" y="361759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2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89" y="520186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6" y="5069832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0"/>
            <a:ext cx="101883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4" y="1619573"/>
              <a:ext cx="1416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574: Stack  </a:t>
              </a:r>
              <a:r>
                <a:rPr lang="en-US" sz="1200" dirty="0" err="1"/>
                <a:t>Ptr</a:t>
              </a:r>
              <a:r>
                <a:rPr lang="en-US" sz="1200" dirty="0"/>
                <a:t> Page</a:t>
              </a: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29" y="3637564"/>
            <a:ext cx="77539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4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9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0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68" y="6005884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0" y="5087842"/>
            <a:ext cx="3743778" cy="1025764"/>
          </a:xfrm>
          <a:prstGeom prst="bentConnector3">
            <a:avLst>
              <a:gd name="adj1" fmla="val 99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3" y="4817581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0"/>
            <a:ext cx="801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8"/>
            <a:ext cx="5724" cy="2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2" y="3235430"/>
            <a:ext cx="1535842" cy="922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2" y="3327728"/>
            <a:ext cx="1556786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2" y="3419168"/>
            <a:ext cx="1556786" cy="295762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2" y="3709030"/>
            <a:ext cx="1604170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6" y="5282655"/>
            <a:ext cx="1839802" cy="4878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6" y="4039640"/>
            <a:ext cx="1818858" cy="1243015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113435</TotalTime>
  <Words>15565</Words>
  <Application>Microsoft Office PowerPoint</Application>
  <PresentationFormat>Widescreen</PresentationFormat>
  <Paragraphs>5557</Paragraphs>
  <Slides>95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SRAM (v2.0)</vt:lpstr>
      <vt:lpstr>Data Pointer (v2.0)</vt:lpstr>
      <vt:lpstr>Stack Pointer (v2.0)</vt:lpstr>
      <vt:lpstr>Fetch State Machine (v2.0)</vt:lpstr>
      <vt:lpstr>Fetch State Machine (v2.0)</vt:lpstr>
      <vt:lpstr>Sharing the Data and Address Buses during Fetch Cycle</vt:lpstr>
      <vt:lpstr>Micro Instructions EEPROMs (v2.0)</vt:lpstr>
      <vt:lpstr>Program Counter (v2.0)</vt:lpstr>
      <vt:lpstr>EEPROM (v2.0)</vt:lpstr>
      <vt:lpstr>Instruction set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SD Card – Page Load / Store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2024-08-31T04:26:15Z</cp:lastPrinted>
  <dcterms:created xsi:type="dcterms:W3CDTF">2022-02-06T02:47:09Z</dcterms:created>
  <dcterms:modified xsi:type="dcterms:W3CDTF">2024-08-31T04:41:49Z</dcterms:modified>
</cp:coreProperties>
</file>